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51482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294" y="14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27.08.2024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2B3541-2DB2-34C9-D874-AB9E246005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5"/>
            <a:ext cx="9143996" cy="5148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" y="96"/>
            <a:ext cx="9143991" cy="5148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13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970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d732cfff54c4a6b2ecfb8b6e3cd5f956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61ce59227475e5636f4a1a16e52c1e7e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5" nillable="true" ma:displayName="Taxonomy Catch All Column" ma:hidden="true" ma:list="{89e6e46f-6954-4c6a-8481-106d3fcc2469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36CD7E-20EA-4E4A-9540-688DDF64AB37}"/>
</file>

<file path=customXml/itemProps2.xml><?xml version="1.0" encoding="utf-8"?>
<ds:datastoreItem xmlns:ds="http://schemas.openxmlformats.org/officeDocument/2006/customXml" ds:itemID="{DBD2954D-FF53-4D10-82D5-6685B84DE2A2}"/>
</file>

<file path=customXml/itemProps3.xml><?xml version="1.0" encoding="utf-8"?>
<ds:datastoreItem xmlns:ds="http://schemas.openxmlformats.org/officeDocument/2006/customXml" ds:itemID="{D410DE06-E47F-4BD9-A90A-F4F660E446EF}"/>
</file>

<file path=customXml/itemProps4.xml><?xml version="1.0" encoding="utf-8"?>
<ds:datastoreItem xmlns:ds="http://schemas.openxmlformats.org/officeDocument/2006/customXml" ds:itemID="{7BF3BBB1-2D1F-4BE9-AAAE-E00700CB6B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Cornelia Küstner</cp:lastModifiedBy>
  <cp:revision>45</cp:revision>
  <dcterms:created xsi:type="dcterms:W3CDTF">2016-09-28T14:04:57Z</dcterms:created>
  <dcterms:modified xsi:type="dcterms:W3CDTF">2024-08-27T08:16:29Z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