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sldIdLst>
    <p:sldId id="257" r:id="rId6"/>
    <p:sldId id="258" r:id="rId7"/>
  </p:sldIdLst>
  <p:sldSz cx="9144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3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0416"/>
            <a:ext cx="7772400" cy="565949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8538164"/>
            <a:ext cx="6858000" cy="3924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75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5485"/>
            <a:ext cx="7886700" cy="31420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327407"/>
            <a:ext cx="7886700" cy="103142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29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65481"/>
            <a:ext cx="1971675" cy="13776209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865481"/>
            <a:ext cx="5800725" cy="137762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8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5485"/>
            <a:ext cx="7886700" cy="31420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327407"/>
            <a:ext cx="7886700" cy="10314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77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052716"/>
            <a:ext cx="7886700" cy="676204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0878731"/>
            <a:ext cx="7886700" cy="355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13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5485"/>
            <a:ext cx="7886700" cy="31420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4327407"/>
            <a:ext cx="3886200" cy="10314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4327407"/>
            <a:ext cx="3886200" cy="10314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65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5485"/>
            <a:ext cx="7886700" cy="31420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984979"/>
            <a:ext cx="3868340" cy="19529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5937956"/>
            <a:ext cx="3868340" cy="873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3984979"/>
            <a:ext cx="3887391" cy="19529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5937956"/>
            <a:ext cx="3887391" cy="873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31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5485"/>
            <a:ext cx="7886700" cy="31420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72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91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3733"/>
            <a:ext cx="2949178" cy="379306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340567"/>
            <a:ext cx="4629150" cy="115522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76800"/>
            <a:ext cx="2949178" cy="903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30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3733"/>
            <a:ext cx="2949178" cy="379306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340567"/>
            <a:ext cx="4629150" cy="115522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76800"/>
            <a:ext cx="2949178" cy="903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5C4BDF99-467D-4679-8385-14573E2B105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15066908"/>
            <a:ext cx="3086100" cy="86548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15066908"/>
            <a:ext cx="2057400" cy="865481"/>
          </a:xfrm>
          <a:prstGeom prst="rect">
            <a:avLst/>
          </a:prstGeom>
        </p:spPr>
        <p:txBody>
          <a:bodyPr/>
          <a:lstStyle/>
          <a:p>
            <a:fld id="{CFE0F497-9105-451C-8B27-83F0076C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0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D192A9F-CFE1-7A97-90A4-7E936E470F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" y="0"/>
            <a:ext cx="9134294" cy="16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4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C7F24-CEEA-4D73-F91B-622A95473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63D1C0F-8542-4072-F5CB-D56E050A8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" y="0"/>
            <a:ext cx="9134294" cy="16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3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C7F24-CEEA-4D73-F91B-622A95473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19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6bd77ff914b303b99bcaa6f29be19716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1b32fd87db510fca6f4e1429ae2734ae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9e6e46f-6954-4c6a-8481-106d3fcc2469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9e6e46f-6954-4c6a-8481-106d3fcc2469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10E9E-8DF9-4DE5-93CA-A0E1F33666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A1609-D684-457C-900E-DB4AC2DF1F8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1D68D46-C802-4595-8A96-C1909B3055FE}"/>
</file>

<file path=customXml/itemProps4.xml><?xml version="1.0" encoding="utf-8"?>
<ds:datastoreItem xmlns:ds="http://schemas.openxmlformats.org/officeDocument/2006/customXml" ds:itemID="{1BB29F76-9457-4A8E-830F-EBB396F6BE82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Bernhard</dc:title>
  <dc:creator>Annett Zebrowski</dc:creator>
  <cp:lastModifiedBy>Alexandra Kunath</cp:lastModifiedBy>
  <cp:revision>4</cp:revision>
  <dcterms:created xsi:type="dcterms:W3CDTF">2025-04-09T07:06:41Z</dcterms:created>
  <dcterms:modified xsi:type="dcterms:W3CDTF">2025-04-22T07:12:54Z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Ansicht">
    <vt:lpwstr/>
  </property>
  <property fmtid="{D5CDD505-2E9C-101B-9397-08002B2CF9AE}" pid="4" name="Veranstaltungsar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